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9144000" cy="6858000" type="screen4x3"/>
  <p:notesSz cx="6858000" cy="9144000"/>
  <p:custDataLst>
    <p:tags r:id="rId8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405"/>
    <a:srgbClr val="4F5251"/>
    <a:srgbClr val="002052"/>
    <a:srgbClr val="002A0A"/>
    <a:srgbClr val="003D14"/>
    <a:srgbClr val="646464"/>
    <a:srgbClr val="B9C4CA"/>
    <a:srgbClr val="90989E"/>
    <a:srgbClr val="3F050D"/>
    <a:srgbClr val="5C0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30" autoAdjust="0"/>
  </p:normalViewPr>
  <p:slideViewPr>
    <p:cSldViewPr showGuides="1">
      <p:cViewPr>
        <p:scale>
          <a:sx n="200" d="100"/>
          <a:sy n="200" d="100"/>
        </p:scale>
        <p:origin x="888" y="1692"/>
      </p:cViewPr>
      <p:guideLst>
        <p:guide orient="horz" pos="2160"/>
        <p:guide orient="horz" pos="81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DC714-B8C8-41CC-8B32-1E23D8396FA6}" type="datetimeFigureOut">
              <a:rPr lang="fr-FR" smtClean="0"/>
              <a:t>07/10/2014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40946-B3FE-4062-9BAE-4125F5E6CB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26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51" y="-171400"/>
            <a:ext cx="9281195" cy="7560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701284" y="1687556"/>
            <a:ext cx="7772400" cy="1470025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01284" y="3402496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accent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pic>
        <p:nvPicPr>
          <p:cNvPr id="9" name="Picture 4" descr="D:\Le sel en +\Realisations\TBWA\120117 Microelectronics\ST_Bloc marque_Qi_H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8420"/>
            <a:ext cx="2448000" cy="79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2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1277496"/>
            <a:ext cx="8229600" cy="1238801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1800"/>
              </a:spcBef>
              <a:defRPr baseline="0"/>
            </a:lvl1pPr>
            <a:lvl2pPr>
              <a:lnSpc>
                <a:spcPct val="100000"/>
              </a:lnSpc>
              <a:buClr>
                <a:schemeClr val="accent4">
                  <a:lumMod val="90000"/>
                  <a:lumOff val="10000"/>
                </a:schemeClr>
              </a:buClr>
              <a:defRPr>
                <a:solidFill>
                  <a:schemeClr val="accent4">
                    <a:lumMod val="90000"/>
                    <a:lumOff val="10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accent3">
                    <a:lumMod val="75000"/>
                  </a:schemeClr>
                </a:solidFill>
              </a:defRPr>
            </a:lvl4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5B31B9E4-8E4D-4C86-BFD7-412B282B373B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66800" y="6546249"/>
            <a:ext cx="3414585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Presentation Title</a:t>
            </a:r>
            <a:endParaRPr lang="en-US" noProof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95192" y="6546249"/>
            <a:ext cx="5193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8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E8DDD64-71C5-400C-82FC-43022155770F}" type="datetime1">
              <a:rPr lang="fr-FR" smtClean="0"/>
              <a:t>07/10/2014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82749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075240" cy="797768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Presentation Title</a:t>
            </a:r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356BC70-7CEE-40A3-B0E7-C3CF3E064629}" type="datetime1">
              <a:rPr lang="fr-FR" smtClean="0"/>
              <a:t>07/10/2014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1351999"/>
            <a:ext cx="8229600" cy="1238801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1800"/>
              </a:spcBef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rgbClr val="646464"/>
                </a:solidFill>
              </a:defRPr>
            </a:lvl4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457200" y="990600"/>
            <a:ext cx="8077200" cy="304800"/>
          </a:xfrm>
        </p:spPr>
        <p:txBody>
          <a:bodyPr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Click to edit Master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8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8" r="11042"/>
          <a:stretch/>
        </p:blipFill>
        <p:spPr bwMode="auto">
          <a:xfrm>
            <a:off x="0" y="228600"/>
            <a:ext cx="9143999" cy="390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85056" y="4281115"/>
            <a:ext cx="7772400" cy="1362075"/>
          </a:xfrm>
        </p:spPr>
        <p:txBody>
          <a:bodyPr anchor="t">
            <a:normAutofit/>
          </a:bodyPr>
          <a:lstStyle>
            <a:lvl1pPr algn="l">
              <a:defRPr sz="4000" b="0" cap="none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66800" y="6546249"/>
            <a:ext cx="3414585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Presentation Title</a:t>
            </a:r>
            <a:endParaRPr lang="en-US" noProof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95192" y="6546249"/>
            <a:ext cx="5193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8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F26F07D-9358-421A-A361-031971621BE1}" type="datetime1">
              <a:rPr lang="fr-FR" smtClean="0"/>
              <a:t>07/10/2014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90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288148"/>
            <a:ext cx="4038600" cy="468000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1800"/>
              </a:spcBef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</a:t>
            </a:r>
            <a:r>
              <a:rPr lang="en-US" noProof="0" dirty="0" err="1" smtClean="0"/>
              <a:t>sytles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637856" y="1288148"/>
            <a:ext cx="4038600" cy="468000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1800"/>
              </a:spcBef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sytles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66800" y="6546249"/>
            <a:ext cx="3414585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Presentation Title</a:t>
            </a:r>
            <a:endParaRPr lang="en-US" noProof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95192" y="6546249"/>
            <a:ext cx="5193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8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C14C0B4-B6C6-493B-AF49-CF601917093D}" type="datetime1">
              <a:rPr lang="fr-FR" smtClean="0"/>
              <a:t>07/10/2014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6991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66800" y="6546249"/>
            <a:ext cx="3414585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Presentation Title</a:t>
            </a:r>
            <a:endParaRPr lang="en-US" noProof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95192" y="6546249"/>
            <a:ext cx="5193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8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98C4145-E662-4661-8E87-CFD806B22EBB}" type="datetime1">
              <a:rPr lang="fr-FR" smtClean="0"/>
              <a:t>07/10/2014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7696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66800" y="6546249"/>
            <a:ext cx="3414585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Presentation Title</a:t>
            </a:r>
            <a:endParaRPr lang="en-US" noProof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95192" y="6546249"/>
            <a:ext cx="5193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8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BCDA36E-892F-42E3-9FFA-082033406B05}" type="datetime1">
              <a:rPr lang="fr-FR" smtClean="0"/>
              <a:t>07/10/2014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098650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0752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881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7744" y="678629"/>
            <a:ext cx="544994" cy="19800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31B9E4-8E4D-4C86-BFD7-412B282B37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2051" name="Picture 3" descr="D:\Le sel en +\Realisations\TBWA\120117 Microelectronics\ST_Bloc marque_Qi_V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0" y="6235154"/>
            <a:ext cx="667138" cy="48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66800" y="6546249"/>
            <a:ext cx="3414585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Presentation Title</a:t>
            </a:r>
            <a:endParaRPr lang="en-US" noProof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95192" y="6546249"/>
            <a:ext cx="5193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8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CECF462-CC52-41A0-B75C-654FB56E3FF5}" type="datetime1">
              <a:rPr lang="fr-FR" smtClean="0"/>
              <a:t>07/10/2014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8" r:id="rId4"/>
    <p:sldLayoutId id="2147483652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77800" indent="-177800" algn="l" defTabSz="914400" rtl="0" eaLnBrk="1" latinLnBrk="0" hangingPunct="1">
        <a:lnSpc>
          <a:spcPct val="100000"/>
        </a:lnSpc>
        <a:spcBef>
          <a:spcPts val="18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accent4"/>
          </a:solidFill>
          <a:latin typeface="Arial" pitchFamily="34" charset="0"/>
          <a:ea typeface="+mn-ea"/>
          <a:cs typeface="Arial" pitchFamily="34" charset="0"/>
        </a:defRPr>
      </a:lvl1pPr>
      <a:lvl2pPr marL="533400" indent="-1778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4">
            <a:lumMod val="90000"/>
            <a:lumOff val="10000"/>
          </a:schemeClr>
        </a:buClr>
        <a:buFont typeface="Arial" pitchFamily="34" charset="0"/>
        <a:buChar char="•"/>
        <a:defRPr sz="1600" kern="1200">
          <a:solidFill>
            <a:schemeClr val="accent4">
              <a:lumMod val="90000"/>
              <a:lumOff val="10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901700" indent="-177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400" kern="1200" baseline="0">
          <a:solidFill>
            <a:schemeClr val="accent3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527175" indent="-155575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200" kern="1200" baseline="0">
          <a:solidFill>
            <a:schemeClr val="accent3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Dimmer</a:t>
            </a:r>
            <a:r>
              <a:rPr lang="it-IT" dirty="0" smtClean="0"/>
              <a:t>  </a:t>
            </a:r>
            <a:r>
              <a:rPr lang="it-IT" dirty="0" err="1" smtClean="0"/>
              <a:t>plex</a:t>
            </a:r>
            <a:r>
              <a:rPr lang="it-IT" dirty="0" smtClean="0"/>
              <a:t> </a:t>
            </a:r>
            <a:r>
              <a:rPr lang="it-IT" dirty="0" err="1" smtClean="0"/>
              <a:t>size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8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393512" y="2329515"/>
            <a:ext cx="1752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45912" y="2405715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545912" y="3472515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269812" y="3475391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917512" y="2405716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003112" y="2786715"/>
            <a:ext cx="342900" cy="3048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393512" y="2207505"/>
            <a:ext cx="228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379224" y="3821993"/>
            <a:ext cx="228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6812" y="3821993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3.5mm</a:t>
            </a:r>
            <a:endParaRPr lang="en-US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3003450" y="2099783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3.5mm</a:t>
            </a:r>
            <a:endParaRPr lang="en-US" sz="8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260393" y="2329515"/>
            <a:ext cx="0" cy="1970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265386" y="3504036"/>
            <a:ext cx="0" cy="1970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2900721" y="3367857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3.0mm</a:t>
            </a:r>
            <a:endParaRPr 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2789599" y="2315911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4.0mm</a:t>
            </a:r>
            <a:endParaRPr lang="en-US" sz="8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393512" y="4256512"/>
            <a:ext cx="990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379224" y="4485112"/>
            <a:ext cx="17668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602599" y="4083930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25mm</a:t>
            </a:r>
            <a:endParaRPr 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4005724" y="4301189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43mm</a:t>
            </a:r>
            <a:endParaRPr lang="en-US" sz="800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250512" y="2315227"/>
            <a:ext cx="0" cy="1371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00000">
            <a:off x="1869512" y="2818920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36mm</a:t>
            </a:r>
            <a:endParaRPr lang="en-US" sz="800" dirty="0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2668512" y="2481916"/>
            <a:ext cx="0" cy="1219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16200000">
            <a:off x="2219913" y="2827313"/>
            <a:ext cx="56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31.5mm</a:t>
            </a:r>
            <a:endParaRPr 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3936668" y="1647344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39mm</a:t>
            </a:r>
            <a:endParaRPr lang="en-US" sz="8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3393512" y="1812665"/>
            <a:ext cx="1600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393512" y="2024715"/>
            <a:ext cx="8001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992825" y="2939115"/>
            <a:ext cx="10625" cy="7620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6200000">
            <a:off x="2649231" y="3176442"/>
            <a:ext cx="56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21mm</a:t>
            </a:r>
            <a:endParaRPr lang="en-US" sz="800" dirty="0"/>
          </a:p>
        </p:txBody>
      </p:sp>
      <p:sp>
        <p:nvSpPr>
          <p:cNvPr id="51" name="TextBox 50"/>
          <p:cNvSpPr txBox="1"/>
          <p:nvPr/>
        </p:nvSpPr>
        <p:spPr>
          <a:xfrm>
            <a:off x="3552823" y="1862788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19mm</a:t>
            </a:r>
            <a:endParaRPr lang="en-US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3622112" y="3420811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ᴓ </a:t>
            </a:r>
            <a:r>
              <a:rPr lang="it-IT" sz="800" dirty="0"/>
              <a:t>3mm</a:t>
            </a:r>
            <a:endParaRPr lang="it-IT" sz="800" dirty="0" smtClean="0"/>
          </a:p>
        </p:txBody>
      </p:sp>
      <p:sp>
        <p:nvSpPr>
          <p:cNvPr id="53" name="TextBox 52"/>
          <p:cNvSpPr txBox="1"/>
          <p:nvPr/>
        </p:nvSpPr>
        <p:spPr>
          <a:xfrm>
            <a:off x="4346012" y="3440993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ᴓ </a:t>
            </a:r>
            <a:r>
              <a:rPr lang="it-IT" sz="800" dirty="0"/>
              <a:t>3mm</a:t>
            </a:r>
            <a:endParaRPr lang="it-IT" sz="800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4519611" y="2374193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ᴓ </a:t>
            </a:r>
            <a:r>
              <a:rPr lang="it-IT" sz="800" dirty="0"/>
              <a:t>3mm</a:t>
            </a:r>
            <a:endParaRPr lang="it-IT" sz="800" dirty="0" smtClean="0"/>
          </a:p>
        </p:txBody>
      </p:sp>
      <p:sp>
        <p:nvSpPr>
          <p:cNvPr id="55" name="TextBox 54"/>
          <p:cNvSpPr txBox="1"/>
          <p:nvPr/>
        </p:nvSpPr>
        <p:spPr>
          <a:xfrm>
            <a:off x="3612124" y="2359905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ᴓ </a:t>
            </a:r>
            <a:r>
              <a:rPr lang="it-IT" sz="800" dirty="0"/>
              <a:t>3mm</a:t>
            </a:r>
            <a:endParaRPr lang="it-IT" sz="800" dirty="0" smtClean="0"/>
          </a:p>
        </p:txBody>
      </p:sp>
      <p:sp>
        <p:nvSpPr>
          <p:cNvPr id="56" name="TextBox 55"/>
          <p:cNvSpPr txBox="1"/>
          <p:nvPr/>
        </p:nvSpPr>
        <p:spPr>
          <a:xfrm>
            <a:off x="4295773" y="2831393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ᴓ 10.5mm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5222312" y="3517189"/>
            <a:ext cx="0" cy="1970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 rot="16200000">
            <a:off x="5073091" y="3420810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3.0mm</a:t>
            </a:r>
            <a:endParaRPr lang="en-US" sz="800" dirty="0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5527112" y="2957698"/>
            <a:ext cx="10625" cy="7620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183518" y="3195025"/>
            <a:ext cx="5672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21mm</a:t>
            </a:r>
            <a:endParaRPr lang="en-US" sz="800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5146112" y="3785476"/>
            <a:ext cx="0" cy="8300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393512" y="3745792"/>
            <a:ext cx="0" cy="869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5165162" y="1531228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2058912" y="3714268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2084286" y="2315227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5222312" y="3715402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2763380" y="2939115"/>
            <a:ext cx="1173288" cy="0"/>
          </a:xfrm>
          <a:prstGeom prst="line">
            <a:avLst/>
          </a:prstGeom>
          <a:ln>
            <a:solidFill>
              <a:srgbClr val="001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5222312" y="2329515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193611" y="1945567"/>
            <a:ext cx="1" cy="764948"/>
          </a:xfrm>
          <a:prstGeom prst="line">
            <a:avLst/>
          </a:prstGeom>
          <a:ln>
            <a:solidFill>
              <a:srgbClr val="001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393512" y="1531228"/>
            <a:ext cx="0" cy="712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31912" y="4485112"/>
            <a:ext cx="2032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Plex</a:t>
            </a:r>
            <a:r>
              <a:rPr lang="it-IT" sz="1400" dirty="0" smtClean="0"/>
              <a:t> </a:t>
            </a:r>
            <a:r>
              <a:rPr lang="it-IT" sz="1400" dirty="0" err="1" smtClean="0"/>
              <a:t>Thickness</a:t>
            </a:r>
            <a:r>
              <a:rPr lang="it-IT" sz="1400" dirty="0" smtClean="0"/>
              <a:t> 3.0 mm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V="1">
            <a:off x="6022979" y="2327700"/>
            <a:ext cx="0" cy="1371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 rot="16200000">
            <a:off x="5641979" y="2831393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36mm</a:t>
            </a:r>
            <a:endParaRPr lang="en-US" sz="800" dirty="0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3393512" y="1611385"/>
            <a:ext cx="17668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020012" y="1427462"/>
            <a:ext cx="513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43mm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26904017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f2bc79a42d4e1134194e983bf134319e6f264"/>
  <p:tag name="CLINAME" val="፥፾ፓ፼፱ᎃᎃ፹፶፹፵፴"/>
  <p:tag name="DATETIME" val="ፇጿፆጿፂፀፁፂጰጰፁፄፊፅፉ፠፝ጰጸፗ፝፤ጻፂፊፀጹ"/>
  <p:tag name="DONEBY" val="፣፤፬፳፼፱ᎂ፱ጰ፳፿፼፿፽፲፿"/>
  <p:tag name="IPADDRESS" val="ፑፗ።ፓ፧፜ፂፁፃፃ"/>
  <p:tag name="APPVER" val="ፃጾፀ"/>
  <p:tag name="RANDOM" val="16"/>
  <p:tag name="CHECKSUM" val="ፄፈፄፆ"/>
  <p:tag name="ISPRING_RESOURCE_PATHS_HASH_2" val="f4d3300a86bcc1ee095f5274cd938995671521"/>
</p:tagLst>
</file>

<file path=ppt/theme/theme1.xml><?xml version="1.0" encoding="utf-8"?>
<a:theme xmlns:a="http://schemas.openxmlformats.org/drawingml/2006/main" name="Blank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9A9DC"/>
      </a:accent1>
      <a:accent2>
        <a:srgbClr val="D4007A"/>
      </a:accent2>
      <a:accent3>
        <a:srgbClr val="9C9E9F"/>
      </a:accent3>
      <a:accent4>
        <a:srgbClr val="002052"/>
      </a:accent4>
      <a:accent5>
        <a:srgbClr val="BBCC00"/>
      </a:accent5>
      <a:accent6>
        <a:srgbClr val="13235B"/>
      </a:accent6>
      <a:hlink>
        <a:srgbClr val="580D58"/>
      </a:hlink>
      <a:folHlink>
        <a:srgbClr val="003D1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Display_x0020_on_x0020_page xmlns="3f89eac4-a548-4f18-9b01-6aea538e80e1">Yes</Display_x0020_on_x0020_page>
    <EmailSubject xmlns="http://schemas.microsoft.com/sharepoint/v3" xsi:nil="true"/>
    <EmailCc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61EC21AD8D564990DA5AFE3909BADD" ma:contentTypeVersion="8" ma:contentTypeDescription="Create a new document." ma:contentTypeScope="" ma:versionID="e0940bf9738d186330d230c7c7bf7747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xmlns:ns3="3f89eac4-a548-4f18-9b01-6aea538e80e1" targetNamespace="http://schemas.microsoft.com/office/2006/metadata/properties" ma:root="true" ma:fieldsID="3533883129ffc52e8e801114706c5715" ns1:_="" ns2:_="" ns3:_="">
    <xsd:import namespace="http://schemas.microsoft.com/sharepoint/v3"/>
    <xsd:import namespace="http://schemas.microsoft.com/sharepoint/v4"/>
    <xsd:import namespace="3f89eac4-a548-4f18-9b01-6aea538e80e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  <xsd:element ref="ns3:Display_x0020_on_x0020_p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Publishing Date" ma:description="Date when the article is published on ST Intranet. It can be in the future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  <xsd:element name="EmailSender" ma:index="10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11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2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3" nillable="true" ma:displayName="E-Mail From" ma:hidden="true" ma:internalName="EmailFrom">
      <xsd:simpleType>
        <xsd:restriction base="dms:Text"/>
      </xsd:simpleType>
    </xsd:element>
    <xsd:element name="EmailSubject" ma:index="14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5" nillable="true" ma:displayName="E-Mail Headers" ma:hidden="true" ma:internalName="EmailHeader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89eac4-a548-4f18-9b01-6aea538e80e1" elementFormDefault="qualified">
    <xsd:import namespace="http://schemas.microsoft.com/office/2006/documentManagement/types"/>
    <xsd:import namespace="http://schemas.microsoft.com/office/infopath/2007/PartnerControls"/>
    <xsd:element name="Display_x0020_on_x0020_page" ma:index="16" nillable="true" ma:displayName="Display on page" ma:format="Dropdown" ma:internalName="Display_x0020_on_x0020_page">
      <xsd:simpleType>
        <xsd:restriction base="dms:Choice">
          <xsd:enumeration value="Yes"/>
          <xsd:enumeration value="N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62EEAC-5282-4C3D-A1DE-F79AD64380EA}">
  <ds:schemaRefs>
    <ds:schemaRef ds:uri="http://schemas.microsoft.com/office/2006/documentManagement/types"/>
    <ds:schemaRef ds:uri="http://schemas.microsoft.com/office/infopath/2007/PartnerControls"/>
    <ds:schemaRef ds:uri="http://schemas.microsoft.com/sharepoint/v4"/>
    <ds:schemaRef ds:uri="http://purl.org/dc/elements/1.1/"/>
    <ds:schemaRef ds:uri="http://www.w3.org/XML/1998/namespace"/>
    <ds:schemaRef ds:uri="3f89eac4-a548-4f18-9b01-6aea538e80e1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sharepoint/v3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4578E51-F567-4265-8DFD-B159E0FBC4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EC2D49-AAFB-4638-8095-6534A9DCD0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3f89eac4-a548-4f18-9b01-6aea538e80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51</TotalTime>
  <Words>33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Dimmer  plex size</vt:lpstr>
      <vt:lpstr>PowerPoint Presentation</vt:lpstr>
    </vt:vector>
  </TitlesOfParts>
  <Company>STMicroelectronics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Dimmer  plex size</dc:title>
  <dc:creator>Gianfranco SORTINO</dc:creator>
  <cp:lastModifiedBy>Gianfranco SORTINO</cp:lastModifiedBy>
  <cp:revision>8</cp:revision>
  <dcterms:created xsi:type="dcterms:W3CDTF">2014-10-07T12:34:22Z</dcterms:created>
  <dcterms:modified xsi:type="dcterms:W3CDTF">2014-10-07T13:25:47Z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0x010100D961EC21AD8D564990DA5AFE3909BADD</vt:lpwstr>
  </property>
  <property fmtid="{D5CDD505-2E9C-101B-9397-08002B2CF9AE}" pid="3" name="TaxKeyword">
    <vt:lpwstr/>
  </property>
  <property fmtid="{D5CDD505-2E9C-101B-9397-08002B2CF9AE}" pid="4" name="TaxCatchAll">
    <vt:lpwstr/>
  </property>
  <property fmtid="{D5CDD505-2E9C-101B-9397-08002B2CF9AE}" pid="5" name="TaxKeywordTaxHTField">
    <vt:lpwstr/>
  </property>
</Properties>
</file>